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09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398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82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28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8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62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30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501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5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33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44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0634-BE23-4620-8A6C-023FDD4E25FD}" type="datetimeFigureOut">
              <a:rPr kumimoji="1" lang="ja-JP" altLang="en-US" smtClean="0"/>
              <a:t>2020/2/1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87368-EB4A-4341-BC96-5D0BD37A6D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99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52338"/>
            <a:ext cx="12192000" cy="6910338"/>
          </a:xfrm>
          <a:prstGeom prst="rect">
            <a:avLst/>
          </a:prstGeom>
          <a:solidFill>
            <a:srgbClr val="806E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0" y="203197"/>
            <a:ext cx="12192000" cy="63879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10" name="円/楕円 9"/>
          <p:cNvSpPr>
            <a:spLocks noChangeAspect="1"/>
          </p:cNvSpPr>
          <p:nvPr/>
        </p:nvSpPr>
        <p:spPr>
          <a:xfrm>
            <a:off x="4668660" y="1892621"/>
            <a:ext cx="2854681" cy="285468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0155" y="839777"/>
            <a:ext cx="121920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600" b="1" dirty="0" smtClean="0">
                <a:solidFill>
                  <a:srgbClr val="806E30"/>
                </a:solidFill>
                <a:latin typeface="Century Gothic" panose="020B0502020202020204" pitchFamily="34" charset="0"/>
              </a:rPr>
              <a:t>Pathfinder </a:t>
            </a:r>
          </a:p>
          <a:p>
            <a:pPr algn="ctr"/>
            <a:r>
              <a:rPr lang="en-US" altLang="ja-JP" sz="16600" b="1" dirty="0" smtClean="0">
                <a:solidFill>
                  <a:srgbClr val="806E30"/>
                </a:solidFill>
                <a:latin typeface="Century Gothic" panose="020B0502020202020204" pitchFamily="34" charset="0"/>
              </a:rPr>
              <a:t>Institute</a:t>
            </a:r>
            <a:endParaRPr kumimoji="1" lang="ja-JP" altLang="en-US" sz="16600" b="1" dirty="0">
              <a:solidFill>
                <a:srgbClr val="806E3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6111" y="3079665"/>
            <a:ext cx="12192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 smtClean="0">
                <a:solidFill>
                  <a:srgbClr val="FF0000"/>
                </a:solidFill>
              </a:rPr>
              <a:t>パスファイ</a:t>
            </a:r>
            <a:r>
              <a:rPr lang="ja-JP" altLang="en-US" sz="3600" b="1" dirty="0" smtClean="0">
                <a:solidFill>
                  <a:schemeClr val="bg1"/>
                </a:solidFill>
              </a:rPr>
              <a:t>ンダー　インス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ティテュート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415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Century Gothic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笠井 伸一朗</dc:creator>
  <cp:lastModifiedBy>笠井 伸一朗</cp:lastModifiedBy>
  <cp:revision>2</cp:revision>
  <dcterms:created xsi:type="dcterms:W3CDTF">2020-02-01T04:54:42Z</dcterms:created>
  <dcterms:modified xsi:type="dcterms:W3CDTF">2020-02-01T07:54:20Z</dcterms:modified>
</cp:coreProperties>
</file>